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5" r:id="rId7"/>
    <p:sldId id="258" r:id="rId8"/>
    <p:sldId id="259" r:id="rId9"/>
    <p:sldId id="260" r:id="rId10"/>
    <p:sldId id="261" r:id="rId11"/>
    <p:sldId id="262" r:id="rId12"/>
    <p:sldId id="263" r:id="rId13"/>
    <p:sldId id="266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chdale, Tracey" userId="98f2643d-bfbf-4c93-b874-dbcaea5db483" providerId="ADAL" clId="{63A436AB-0A7D-4BD7-932E-9E6A1E0A824D}"/>
    <pc:docChg chg="undo custSel addSld modSld">
      <pc:chgData name="Archdale, Tracey" userId="98f2643d-bfbf-4c93-b874-dbcaea5db483" providerId="ADAL" clId="{63A436AB-0A7D-4BD7-932E-9E6A1E0A824D}" dt="2022-10-11T16:34:11.682" v="1137" actId="20577"/>
      <pc:docMkLst>
        <pc:docMk/>
      </pc:docMkLst>
      <pc:sldChg chg="modSp">
        <pc:chgData name="Archdale, Tracey" userId="98f2643d-bfbf-4c93-b874-dbcaea5db483" providerId="ADAL" clId="{63A436AB-0A7D-4BD7-932E-9E6A1E0A824D}" dt="2022-10-11T16:07:08.738" v="377" actId="20577"/>
        <pc:sldMkLst>
          <pc:docMk/>
          <pc:sldMk cId="471209104" sldId="256"/>
        </pc:sldMkLst>
        <pc:spChg chg="mod">
          <ac:chgData name="Archdale, Tracey" userId="98f2643d-bfbf-4c93-b874-dbcaea5db483" providerId="ADAL" clId="{63A436AB-0A7D-4BD7-932E-9E6A1E0A824D}" dt="2022-10-11T16:07:08.738" v="377" actId="20577"/>
          <ac:spMkLst>
            <pc:docMk/>
            <pc:sldMk cId="471209104" sldId="256"/>
            <ac:spMk id="3" creationId="{90B7CC8E-DA36-4FB2-BAD1-39D68DD7D259}"/>
          </ac:spMkLst>
        </pc:spChg>
      </pc:sldChg>
      <pc:sldChg chg="addSp delSp modSp">
        <pc:chgData name="Archdale, Tracey" userId="98f2643d-bfbf-4c93-b874-dbcaea5db483" providerId="ADAL" clId="{63A436AB-0A7D-4BD7-932E-9E6A1E0A824D}" dt="2022-10-11T16:01:48.852" v="121" actId="14100"/>
        <pc:sldMkLst>
          <pc:docMk/>
          <pc:sldMk cId="1756834373" sldId="257"/>
        </pc:sldMkLst>
        <pc:spChg chg="mod">
          <ac:chgData name="Archdale, Tracey" userId="98f2643d-bfbf-4c93-b874-dbcaea5db483" providerId="ADAL" clId="{63A436AB-0A7D-4BD7-932E-9E6A1E0A824D}" dt="2022-10-11T15:58:08.927" v="3" actId="14100"/>
          <ac:spMkLst>
            <pc:docMk/>
            <pc:sldMk cId="1756834373" sldId="257"/>
            <ac:spMk id="3" creationId="{289F927E-2F66-463B-9A6A-219D4216D692}"/>
          </ac:spMkLst>
        </pc:spChg>
        <pc:spChg chg="add mod">
          <ac:chgData name="Archdale, Tracey" userId="98f2643d-bfbf-4c93-b874-dbcaea5db483" providerId="ADAL" clId="{63A436AB-0A7D-4BD7-932E-9E6A1E0A824D}" dt="2022-10-11T15:59:53.148" v="111" actId="20577"/>
          <ac:spMkLst>
            <pc:docMk/>
            <pc:sldMk cId="1756834373" sldId="257"/>
            <ac:spMk id="5" creationId="{498F44B9-D1E0-4682-8FD1-F651787B88E1}"/>
          </ac:spMkLst>
        </pc:spChg>
        <pc:picChg chg="del">
          <ac:chgData name="Archdale, Tracey" userId="98f2643d-bfbf-4c93-b874-dbcaea5db483" providerId="ADAL" clId="{63A436AB-0A7D-4BD7-932E-9E6A1E0A824D}" dt="2022-10-11T15:58:01.585" v="0" actId="478"/>
          <ac:picMkLst>
            <pc:docMk/>
            <pc:sldMk cId="1756834373" sldId="257"/>
            <ac:picMk id="4" creationId="{E74EB8B7-FB56-490B-8FF9-D062AF3BCA9C}"/>
          </ac:picMkLst>
        </pc:picChg>
        <pc:picChg chg="add mod">
          <ac:chgData name="Archdale, Tracey" userId="98f2643d-bfbf-4c93-b874-dbcaea5db483" providerId="ADAL" clId="{63A436AB-0A7D-4BD7-932E-9E6A1E0A824D}" dt="2022-10-11T16:00:56.414" v="114" actId="14100"/>
          <ac:picMkLst>
            <pc:docMk/>
            <pc:sldMk cId="1756834373" sldId="257"/>
            <ac:picMk id="6" creationId="{B41D6EDC-BBAA-4B0B-912D-61F3A5EF0D80}"/>
          </ac:picMkLst>
        </pc:picChg>
        <pc:picChg chg="add mod">
          <ac:chgData name="Archdale, Tracey" userId="98f2643d-bfbf-4c93-b874-dbcaea5db483" providerId="ADAL" clId="{63A436AB-0A7D-4BD7-932E-9E6A1E0A824D}" dt="2022-10-11T16:01:25.662" v="118" actId="14100"/>
          <ac:picMkLst>
            <pc:docMk/>
            <pc:sldMk cId="1756834373" sldId="257"/>
            <ac:picMk id="7" creationId="{C1758673-BAA2-4A92-B80E-644BD64DBDAF}"/>
          </ac:picMkLst>
        </pc:picChg>
        <pc:picChg chg="add mod">
          <ac:chgData name="Archdale, Tracey" userId="98f2643d-bfbf-4c93-b874-dbcaea5db483" providerId="ADAL" clId="{63A436AB-0A7D-4BD7-932E-9E6A1E0A824D}" dt="2022-10-11T16:01:48.852" v="121" actId="14100"/>
          <ac:picMkLst>
            <pc:docMk/>
            <pc:sldMk cId="1756834373" sldId="257"/>
            <ac:picMk id="8" creationId="{2AF26330-4A92-4EBB-8FF0-E4A5AE0A3D56}"/>
          </ac:picMkLst>
        </pc:picChg>
      </pc:sldChg>
      <pc:sldChg chg="delSp modSp">
        <pc:chgData name="Archdale, Tracey" userId="98f2643d-bfbf-4c93-b874-dbcaea5db483" providerId="ADAL" clId="{63A436AB-0A7D-4BD7-932E-9E6A1E0A824D}" dt="2022-10-11T16:34:11.682" v="1137" actId="20577"/>
        <pc:sldMkLst>
          <pc:docMk/>
          <pc:sldMk cId="3139575931" sldId="258"/>
        </pc:sldMkLst>
        <pc:spChg chg="mod">
          <ac:chgData name="Archdale, Tracey" userId="98f2643d-bfbf-4c93-b874-dbcaea5db483" providerId="ADAL" clId="{63A436AB-0A7D-4BD7-932E-9E6A1E0A824D}" dt="2022-10-11T16:34:11.682" v="1137" actId="20577"/>
          <ac:spMkLst>
            <pc:docMk/>
            <pc:sldMk cId="3139575931" sldId="258"/>
            <ac:spMk id="3" creationId="{54982423-5BA6-42BA-AC40-FAD0BD1040D2}"/>
          </ac:spMkLst>
        </pc:spChg>
        <pc:picChg chg="del">
          <ac:chgData name="Archdale, Tracey" userId="98f2643d-bfbf-4c93-b874-dbcaea5db483" providerId="ADAL" clId="{63A436AB-0A7D-4BD7-932E-9E6A1E0A824D}" dt="2022-10-11T16:01:54.899" v="123" actId="478"/>
          <ac:picMkLst>
            <pc:docMk/>
            <pc:sldMk cId="3139575931" sldId="258"/>
            <ac:picMk id="4" creationId="{DD8D7102-DB6C-4D00-829F-4F97D6AC2E0A}"/>
          </ac:picMkLst>
        </pc:picChg>
        <pc:picChg chg="del">
          <ac:chgData name="Archdale, Tracey" userId="98f2643d-bfbf-4c93-b874-dbcaea5db483" providerId="ADAL" clId="{63A436AB-0A7D-4BD7-932E-9E6A1E0A824D}" dt="2022-10-11T16:01:53.452" v="122" actId="478"/>
          <ac:picMkLst>
            <pc:docMk/>
            <pc:sldMk cId="3139575931" sldId="258"/>
            <ac:picMk id="5" creationId="{788EF489-1528-4926-89F9-C69C26513D7F}"/>
          </ac:picMkLst>
        </pc:picChg>
      </pc:sldChg>
      <pc:sldChg chg="modSp">
        <pc:chgData name="Archdale, Tracey" userId="98f2643d-bfbf-4c93-b874-dbcaea5db483" providerId="ADAL" clId="{63A436AB-0A7D-4BD7-932E-9E6A1E0A824D}" dt="2022-10-11T16:13:12.246" v="709" actId="20577"/>
        <pc:sldMkLst>
          <pc:docMk/>
          <pc:sldMk cId="3370954363" sldId="259"/>
        </pc:sldMkLst>
        <pc:spChg chg="mod">
          <ac:chgData name="Archdale, Tracey" userId="98f2643d-bfbf-4c93-b874-dbcaea5db483" providerId="ADAL" clId="{63A436AB-0A7D-4BD7-932E-9E6A1E0A824D}" dt="2022-10-11T16:13:12.246" v="709" actId="20577"/>
          <ac:spMkLst>
            <pc:docMk/>
            <pc:sldMk cId="3370954363" sldId="259"/>
            <ac:spMk id="3" creationId="{F7DA2A09-BAF9-4F58-8883-1E64335C4781}"/>
          </ac:spMkLst>
        </pc:spChg>
      </pc:sldChg>
      <pc:sldChg chg="modSp">
        <pc:chgData name="Archdale, Tracey" userId="98f2643d-bfbf-4c93-b874-dbcaea5db483" providerId="ADAL" clId="{63A436AB-0A7D-4BD7-932E-9E6A1E0A824D}" dt="2022-10-11T16:17:13.724" v="802" actId="27636"/>
        <pc:sldMkLst>
          <pc:docMk/>
          <pc:sldMk cId="4262474013" sldId="260"/>
        </pc:sldMkLst>
        <pc:spChg chg="mod">
          <ac:chgData name="Archdale, Tracey" userId="98f2643d-bfbf-4c93-b874-dbcaea5db483" providerId="ADAL" clId="{63A436AB-0A7D-4BD7-932E-9E6A1E0A824D}" dt="2022-10-11T16:17:13.724" v="802" actId="27636"/>
          <ac:spMkLst>
            <pc:docMk/>
            <pc:sldMk cId="4262474013" sldId="260"/>
            <ac:spMk id="3" creationId="{75C51BA7-9857-405E-9479-A27614FB0BC7}"/>
          </ac:spMkLst>
        </pc:spChg>
      </pc:sldChg>
      <pc:sldChg chg="modSp">
        <pc:chgData name="Archdale, Tracey" userId="98f2643d-bfbf-4c93-b874-dbcaea5db483" providerId="ADAL" clId="{63A436AB-0A7D-4BD7-932E-9E6A1E0A824D}" dt="2022-10-11T16:24:36.981" v="1000" actId="5793"/>
        <pc:sldMkLst>
          <pc:docMk/>
          <pc:sldMk cId="867868533" sldId="261"/>
        </pc:sldMkLst>
        <pc:spChg chg="mod">
          <ac:chgData name="Archdale, Tracey" userId="98f2643d-bfbf-4c93-b874-dbcaea5db483" providerId="ADAL" clId="{63A436AB-0A7D-4BD7-932E-9E6A1E0A824D}" dt="2022-10-11T16:24:36.981" v="1000" actId="5793"/>
          <ac:spMkLst>
            <pc:docMk/>
            <pc:sldMk cId="867868533" sldId="261"/>
            <ac:spMk id="3" creationId="{FDBEDDD1-4C09-48E3-BB89-F98DA8E1CF14}"/>
          </ac:spMkLst>
        </pc:spChg>
      </pc:sldChg>
      <pc:sldChg chg="modSp">
        <pc:chgData name="Archdale, Tracey" userId="98f2643d-bfbf-4c93-b874-dbcaea5db483" providerId="ADAL" clId="{63A436AB-0A7D-4BD7-932E-9E6A1E0A824D}" dt="2022-10-11T16:24:46.503" v="1002" actId="5793"/>
        <pc:sldMkLst>
          <pc:docMk/>
          <pc:sldMk cId="2265551851" sldId="262"/>
        </pc:sldMkLst>
        <pc:spChg chg="mod">
          <ac:chgData name="Archdale, Tracey" userId="98f2643d-bfbf-4c93-b874-dbcaea5db483" providerId="ADAL" clId="{63A436AB-0A7D-4BD7-932E-9E6A1E0A824D}" dt="2022-10-11T16:24:46.503" v="1002" actId="5793"/>
          <ac:spMkLst>
            <pc:docMk/>
            <pc:sldMk cId="2265551851" sldId="262"/>
            <ac:spMk id="3" creationId="{F32B4882-1320-4D11-AAE5-CA19FD95848E}"/>
          </ac:spMkLst>
        </pc:spChg>
      </pc:sldChg>
      <pc:sldChg chg="modSp">
        <pc:chgData name="Archdale, Tracey" userId="98f2643d-bfbf-4c93-b874-dbcaea5db483" providerId="ADAL" clId="{63A436AB-0A7D-4BD7-932E-9E6A1E0A824D}" dt="2022-10-11T16:21:18.690" v="930" actId="113"/>
        <pc:sldMkLst>
          <pc:docMk/>
          <pc:sldMk cId="62704344" sldId="263"/>
        </pc:sldMkLst>
        <pc:spChg chg="mod">
          <ac:chgData name="Archdale, Tracey" userId="98f2643d-bfbf-4c93-b874-dbcaea5db483" providerId="ADAL" clId="{63A436AB-0A7D-4BD7-932E-9E6A1E0A824D}" dt="2022-10-11T16:21:18.690" v="930" actId="113"/>
          <ac:spMkLst>
            <pc:docMk/>
            <pc:sldMk cId="62704344" sldId="263"/>
            <ac:spMk id="3" creationId="{F1E3B18B-310D-426F-A97E-AD74281B484E}"/>
          </ac:spMkLst>
        </pc:spChg>
      </pc:sldChg>
      <pc:sldChg chg="addSp delSp modSp">
        <pc:chgData name="Archdale, Tracey" userId="98f2643d-bfbf-4c93-b874-dbcaea5db483" providerId="ADAL" clId="{63A436AB-0A7D-4BD7-932E-9E6A1E0A824D}" dt="2022-10-11T16:30:53.750" v="1071" actId="1076"/>
        <pc:sldMkLst>
          <pc:docMk/>
          <pc:sldMk cId="3002552953" sldId="264"/>
        </pc:sldMkLst>
        <pc:spChg chg="mod">
          <ac:chgData name="Archdale, Tracey" userId="98f2643d-bfbf-4c93-b874-dbcaea5db483" providerId="ADAL" clId="{63A436AB-0A7D-4BD7-932E-9E6A1E0A824D}" dt="2022-10-11T16:25:57.573" v="1053" actId="20577"/>
          <ac:spMkLst>
            <pc:docMk/>
            <pc:sldMk cId="3002552953" sldId="264"/>
            <ac:spMk id="2" creationId="{01F547F4-FAD3-47DE-9F74-49B16D99C318}"/>
          </ac:spMkLst>
        </pc:spChg>
        <pc:spChg chg="mod">
          <ac:chgData name="Archdale, Tracey" userId="98f2643d-bfbf-4c93-b874-dbcaea5db483" providerId="ADAL" clId="{63A436AB-0A7D-4BD7-932E-9E6A1E0A824D}" dt="2022-10-11T16:28:05.728" v="1058"/>
          <ac:spMkLst>
            <pc:docMk/>
            <pc:sldMk cId="3002552953" sldId="264"/>
            <ac:spMk id="3" creationId="{34D275BD-01BE-410F-A027-2EDD995B709E}"/>
          </ac:spMkLst>
        </pc:spChg>
        <pc:spChg chg="add mod">
          <ac:chgData name="Archdale, Tracey" userId="98f2643d-bfbf-4c93-b874-dbcaea5db483" providerId="ADAL" clId="{63A436AB-0A7D-4BD7-932E-9E6A1E0A824D}" dt="2022-10-11T16:28:22.848" v="1061" actId="20577"/>
          <ac:spMkLst>
            <pc:docMk/>
            <pc:sldMk cId="3002552953" sldId="264"/>
            <ac:spMk id="7" creationId="{8593F68A-DFA3-4AE1-A3D0-3721108F38C2}"/>
          </ac:spMkLst>
        </pc:spChg>
        <pc:picChg chg="del">
          <ac:chgData name="Archdale, Tracey" userId="98f2643d-bfbf-4c93-b874-dbcaea5db483" providerId="ADAL" clId="{63A436AB-0A7D-4BD7-932E-9E6A1E0A824D}" dt="2022-10-11T16:28:24.983" v="1062" actId="478"/>
          <ac:picMkLst>
            <pc:docMk/>
            <pc:sldMk cId="3002552953" sldId="264"/>
            <ac:picMk id="4" creationId="{D94877D3-E39F-4CFD-87E3-455DA5DB97FC}"/>
          </ac:picMkLst>
        </pc:picChg>
        <pc:picChg chg="del">
          <ac:chgData name="Archdale, Tracey" userId="98f2643d-bfbf-4c93-b874-dbcaea5db483" providerId="ADAL" clId="{63A436AB-0A7D-4BD7-932E-9E6A1E0A824D}" dt="2022-10-11T16:28:26.576" v="1063" actId="478"/>
          <ac:picMkLst>
            <pc:docMk/>
            <pc:sldMk cId="3002552953" sldId="264"/>
            <ac:picMk id="5" creationId="{4E8A4C32-42AA-4A53-82BA-BCA45528DF97}"/>
          </ac:picMkLst>
        </pc:picChg>
        <pc:picChg chg="del mod">
          <ac:chgData name="Archdale, Tracey" userId="98f2643d-bfbf-4c93-b874-dbcaea5db483" providerId="ADAL" clId="{63A436AB-0A7D-4BD7-932E-9E6A1E0A824D}" dt="2022-10-11T16:28:28.278" v="1065" actId="478"/>
          <ac:picMkLst>
            <pc:docMk/>
            <pc:sldMk cId="3002552953" sldId="264"/>
            <ac:picMk id="6" creationId="{CF2DFD81-8898-4DC8-B806-80B1F182D74F}"/>
          </ac:picMkLst>
        </pc:picChg>
        <pc:picChg chg="add mod">
          <ac:chgData name="Archdale, Tracey" userId="98f2643d-bfbf-4c93-b874-dbcaea5db483" providerId="ADAL" clId="{63A436AB-0A7D-4BD7-932E-9E6A1E0A824D}" dt="2022-10-11T16:28:46.819" v="1067" actId="1076"/>
          <ac:picMkLst>
            <pc:docMk/>
            <pc:sldMk cId="3002552953" sldId="264"/>
            <ac:picMk id="8" creationId="{2313F427-7682-4508-950E-6AFEE0F83A50}"/>
          </ac:picMkLst>
        </pc:picChg>
        <pc:picChg chg="add mod">
          <ac:chgData name="Archdale, Tracey" userId="98f2643d-bfbf-4c93-b874-dbcaea5db483" providerId="ADAL" clId="{63A436AB-0A7D-4BD7-932E-9E6A1E0A824D}" dt="2022-10-11T16:30:53.750" v="1071" actId="1076"/>
          <ac:picMkLst>
            <pc:docMk/>
            <pc:sldMk cId="3002552953" sldId="264"/>
            <ac:picMk id="9" creationId="{D4DF9515-D5B1-4F22-9EBA-E29E9F93D500}"/>
          </ac:picMkLst>
        </pc:picChg>
      </pc:sldChg>
      <pc:sldChg chg="addSp modSp add">
        <pc:chgData name="Archdale, Tracey" userId="98f2643d-bfbf-4c93-b874-dbcaea5db483" providerId="ADAL" clId="{63A436AB-0A7D-4BD7-932E-9E6A1E0A824D}" dt="2022-10-11T16:14:49.597" v="715" actId="14100"/>
        <pc:sldMkLst>
          <pc:docMk/>
          <pc:sldMk cId="403265873" sldId="265"/>
        </pc:sldMkLst>
        <pc:spChg chg="mod">
          <ac:chgData name="Archdale, Tracey" userId="98f2643d-bfbf-4c93-b874-dbcaea5db483" providerId="ADAL" clId="{63A436AB-0A7D-4BD7-932E-9E6A1E0A824D}" dt="2022-10-11T16:05:13.589" v="253" actId="20577"/>
          <ac:spMkLst>
            <pc:docMk/>
            <pc:sldMk cId="403265873" sldId="265"/>
            <ac:spMk id="2" creationId="{89F2E4F4-FAFA-47B2-BBE9-67822D6387FA}"/>
          </ac:spMkLst>
        </pc:spChg>
        <pc:spChg chg="mod">
          <ac:chgData name="Archdale, Tracey" userId="98f2643d-bfbf-4c93-b874-dbcaea5db483" providerId="ADAL" clId="{63A436AB-0A7D-4BD7-932E-9E6A1E0A824D}" dt="2022-10-11T16:13:54.445" v="711" actId="14100"/>
          <ac:spMkLst>
            <pc:docMk/>
            <pc:sldMk cId="403265873" sldId="265"/>
            <ac:spMk id="3" creationId="{F17BB733-70DD-4C4B-9A0A-D6E6D6D8ADFE}"/>
          </ac:spMkLst>
        </pc:spChg>
        <pc:picChg chg="add mod">
          <ac:chgData name="Archdale, Tracey" userId="98f2643d-bfbf-4c93-b874-dbcaea5db483" providerId="ADAL" clId="{63A436AB-0A7D-4BD7-932E-9E6A1E0A824D}" dt="2022-10-11T16:13:56.856" v="712" actId="1076"/>
          <ac:picMkLst>
            <pc:docMk/>
            <pc:sldMk cId="403265873" sldId="265"/>
            <ac:picMk id="4" creationId="{ED382D70-9ADC-4164-AB7A-9B34156F0915}"/>
          </ac:picMkLst>
        </pc:picChg>
        <pc:picChg chg="add mod">
          <ac:chgData name="Archdale, Tracey" userId="98f2643d-bfbf-4c93-b874-dbcaea5db483" providerId="ADAL" clId="{63A436AB-0A7D-4BD7-932E-9E6A1E0A824D}" dt="2022-10-11T16:14:49.597" v="715" actId="14100"/>
          <ac:picMkLst>
            <pc:docMk/>
            <pc:sldMk cId="403265873" sldId="265"/>
            <ac:picMk id="5" creationId="{2D0DEE59-43F6-4FFD-9884-F92D1DA5D377}"/>
          </ac:picMkLst>
        </pc:picChg>
      </pc:sldChg>
      <pc:sldChg chg="modSp add">
        <pc:chgData name="Archdale, Tracey" userId="98f2643d-bfbf-4c93-b874-dbcaea5db483" providerId="ADAL" clId="{63A436AB-0A7D-4BD7-932E-9E6A1E0A824D}" dt="2022-10-11T16:24:57.342" v="1004" actId="27636"/>
        <pc:sldMkLst>
          <pc:docMk/>
          <pc:sldMk cId="1271058373" sldId="266"/>
        </pc:sldMkLst>
        <pc:spChg chg="mod">
          <ac:chgData name="Archdale, Tracey" userId="98f2643d-bfbf-4c93-b874-dbcaea5db483" providerId="ADAL" clId="{63A436AB-0A7D-4BD7-932E-9E6A1E0A824D}" dt="2022-10-11T16:21:52.539" v="950" actId="20577"/>
          <ac:spMkLst>
            <pc:docMk/>
            <pc:sldMk cId="1271058373" sldId="266"/>
            <ac:spMk id="2" creationId="{252F926F-6494-4C64-9B51-FE5A8B9F8211}"/>
          </ac:spMkLst>
        </pc:spChg>
        <pc:spChg chg="mod">
          <ac:chgData name="Archdale, Tracey" userId="98f2643d-bfbf-4c93-b874-dbcaea5db483" providerId="ADAL" clId="{63A436AB-0A7D-4BD7-932E-9E6A1E0A824D}" dt="2022-10-11T16:24:57.342" v="1004" actId="27636"/>
          <ac:spMkLst>
            <pc:docMk/>
            <pc:sldMk cId="1271058373" sldId="266"/>
            <ac:spMk id="3" creationId="{5A7AF3D5-90D8-4DB3-BCEB-57D8A7820AD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2584F-9F3B-4923-A64E-87A5C2BB7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709C30-D1F3-4D94-A016-7C67E59C7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E7065-F0EA-4935-99EC-A079BEB4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AE664-01A8-47F7-B84A-7FA36EDC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B8298-BB3C-4BFB-8DCB-048AC6CB5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51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8D1E2-A12D-4DB8-BEBB-74E3A9BBC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71807-8025-4126-8612-8850A72A7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CB697-E459-42B9-9FE8-91381F357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E3685-27B9-4118-A31A-869432FF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9647C-24CF-4044-8118-21BC44942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80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3E759-8583-4E47-A364-35302EDC0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CA043-7F7E-405B-99F1-097F952FB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30D42-75C7-486A-BE1B-49A0EE589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BCC95-A0E8-48A5-BFC6-653B35A8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7E835-9AED-49DD-9F01-C79354993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7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D7A8-4B1C-4C40-B436-84E3D6529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CBF45-B9F0-45A9-AEE1-C563AC05D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EE505-5B9B-4342-A563-A690B3C5D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34194-C5D6-4AF3-81BD-479C0A2B4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C420A-7D62-4C11-991C-65BA9B29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55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F5A7B-FBE3-49A1-A965-2DFEB5DD9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312CB-C543-42E9-BEEF-EDCB4D322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9B0D0-B328-49E3-9219-7B51BBFD4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7D8FB-A95E-4287-BCD3-A95F42439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BA339-18A2-4612-A1B2-59DA05250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5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63A8-270C-4FFA-847A-EC09D21E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4F75F-49E7-4134-8467-5C7A9C55C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6D528-49FB-4E05-9B88-8C04985B3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07B3B-CE8A-404E-B3DB-14AA486E5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FA036-63C3-4FD0-BC9F-B8CFE11C7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14500-C3C4-4C69-A235-0A375FB9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7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70E5-F108-4812-BC7E-F53AC897F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FE97D-6386-4486-A218-B79FA8DE3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8925D-CF4F-4BF6-B6D7-014B99BD2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0EFA-B510-454A-9B8C-F0F0DD8D4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2CE2E8-09CC-4797-BA7F-939126FB4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9F135B-4201-405C-B1A1-AE9C964E9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E500D-50AC-4AF2-A2B4-CE00C0EE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28E28D-7CBF-4A5B-8EE7-95155415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94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C228B-74FD-4BD6-80C6-94D45032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A05DA-19D9-4D9F-BA7F-1AF45FD4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C1218E-4A07-4622-BCA0-84BF236C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CBD2B-CC1C-4081-9B0A-3B960591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48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706969-742A-4895-8067-9137FA5D6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0E659E-B6E3-49F3-AE8D-8B6A3ABBE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5624A-67F8-489C-92C7-CA374EB3D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64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FC1DD-51E6-438C-B1B0-DEBF4859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51E12-1259-44B3-BA44-37757C92F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2C2FA-75CB-4045-85FE-E2481DA57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EEE07-D10D-452B-B90E-ADDC39A87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866E4-62F3-4CB0-8D1E-A9D75DC75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6B452-26FA-4809-9623-29BC65FF2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03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9222D-2708-43AB-897B-2D1A168C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EB1134-5E57-41D3-8808-D969F80FC5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97B86-5DC3-48E4-BA4B-CDEE61D42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A625F-B968-48B0-AF5B-C4435D043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67EA9-E335-446B-A93D-C3E650F2C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4E1DC-7CB9-4037-BDD1-DAF09F26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6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72788A-C3F6-4AF7-AD09-98CCAE1B4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25B36-F450-437A-96B4-8BD1D4DAB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D1021-3E22-413B-B0E3-D9A4F6370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154F3-9FAB-4616-BF69-C26478BE06F8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BF8A0-386F-418F-826D-422E52821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0ECDE-C5E1-4222-B22B-AA8C47CC9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66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e.gov.uk/treework/site-management/training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73050YM4CnY&amp;t=19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v.org.uk/volunteering" TargetMode="External"/><Relationship Id="rId2" Type="http://schemas.openxmlformats.org/officeDocument/2006/relationships/hyperlink" Target="https://www.woodlandtrust.org.uk/get-involved/volunteer-with-u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orestryengland.uk/graduate-leadership-programme" TargetMode="External"/><Relationship Id="rId4" Type="http://schemas.openxmlformats.org/officeDocument/2006/relationships/hyperlink" Target="https://www.forestryengland.uk/voluntee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EF1EF-850D-4679-B41C-3350008D7C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This week’s career of the week is…..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B7CC8E-DA36-4FB2-BAD1-39D68DD7D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982016"/>
          </a:xfrm>
        </p:spPr>
        <p:txBody>
          <a:bodyPr>
            <a:normAutofit/>
          </a:bodyPr>
          <a:lstStyle/>
          <a:p>
            <a:r>
              <a:rPr lang="en-GB" sz="8800" dirty="0"/>
              <a:t>Forestry Worker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CC1A8E-7234-416E-8750-577459B97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0" y="4891597"/>
            <a:ext cx="5235985" cy="18374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2D8115-72AD-4691-9A16-379988EA4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404" y="4630660"/>
            <a:ext cx="3153283" cy="2098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1D71D5-D2F6-4CE2-A982-FACA035D2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30" y="0"/>
            <a:ext cx="2466975" cy="1847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5C0A62-B9CF-4C54-8293-DA40F08F8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7845" y="0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09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926F-6494-4C64-9B51-FE5A8B9F8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skills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AF3D5-90D8-4DB3-BCEB-57D8A7820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060"/>
            <a:ext cx="10515600" cy="51135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ability to use your initiative</a:t>
            </a:r>
          </a:p>
          <a:p>
            <a:pPr marL="0" indent="0">
              <a:buNone/>
            </a:pPr>
            <a:r>
              <a:rPr lang="en-US" dirty="0"/>
              <a:t>To be thorough and pay attention to detail</a:t>
            </a:r>
          </a:p>
          <a:p>
            <a:pPr marL="0" indent="0">
              <a:buNone/>
            </a:pPr>
            <a:r>
              <a:rPr lang="en-US" dirty="0"/>
              <a:t>Leadership skills</a:t>
            </a:r>
          </a:p>
          <a:p>
            <a:pPr marL="0" indent="0">
              <a:buNone/>
            </a:pPr>
            <a:r>
              <a:rPr lang="en-US" dirty="0"/>
              <a:t>Knowledge of geography</a:t>
            </a:r>
          </a:p>
          <a:p>
            <a:pPr marL="0" indent="0">
              <a:buNone/>
            </a:pPr>
            <a:r>
              <a:rPr lang="en-US" dirty="0"/>
              <a:t>The ability to work well with others</a:t>
            </a:r>
          </a:p>
          <a:p>
            <a:pPr marL="0" indent="0">
              <a:buNone/>
            </a:pPr>
            <a:r>
              <a:rPr lang="en-US" dirty="0"/>
              <a:t>Patience and the ability to remain calm in stressful situations</a:t>
            </a:r>
          </a:p>
          <a:p>
            <a:pPr marL="0" indent="0">
              <a:buNone/>
            </a:pPr>
            <a:r>
              <a:rPr lang="en-US" dirty="0"/>
              <a:t>Knowledge of </a:t>
            </a:r>
            <a:r>
              <a:rPr lang="en-US" dirty="0" err="1"/>
              <a:t>maths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Excellent verbal communication skills</a:t>
            </a:r>
          </a:p>
          <a:p>
            <a:pPr marL="0" indent="0">
              <a:buNone/>
            </a:pPr>
            <a:r>
              <a:rPr lang="en-US" dirty="0"/>
              <a:t>To be able to carry out basic tasks on a computer or hand-held device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You'll need to:</a:t>
            </a:r>
          </a:p>
          <a:p>
            <a:pPr marL="0" indent="0">
              <a:buNone/>
            </a:pPr>
            <a:r>
              <a:rPr lang="en-US" dirty="0"/>
              <a:t>be able to cope with working at height</a:t>
            </a:r>
          </a:p>
          <a:p>
            <a:pPr marL="0" indent="0">
              <a:buNone/>
            </a:pPr>
            <a:r>
              <a:rPr lang="en-US" dirty="0"/>
              <a:t>have a </a:t>
            </a:r>
            <a:r>
              <a:rPr lang="en-US" dirty="0">
                <a:hlinkClick r:id="rId2"/>
              </a:rPr>
              <a:t>Certificate of Competence</a:t>
            </a:r>
            <a:r>
              <a:rPr lang="en-US" dirty="0"/>
              <a:t>, if you carry out hazardous tasks using a chainsaw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058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47F4-FAD3-47DE-9F74-49B16D99C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 do forestry workers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275BD-01BE-410F-A027-2EDD995B7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93F68A-DFA3-4AE1-A3D0-3721108F38C2}"/>
              </a:ext>
            </a:extLst>
          </p:cNvPr>
          <p:cNvSpPr/>
          <p:nvPr/>
        </p:nvSpPr>
        <p:spPr>
          <a:xfrm>
            <a:off x="1024776" y="1690688"/>
            <a:ext cx="5703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https://www.youtube.com/watch?v=73050YM4CnY&amp;t=19s</a:t>
            </a:r>
            <a:r>
              <a:rPr lang="en-GB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13F427-7682-4508-950E-6AFEE0F83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46" y="3140075"/>
            <a:ext cx="5334000" cy="3171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DF9515-D5B1-4F22-9EBA-E29E9F93D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761" y="3140075"/>
            <a:ext cx="4763039" cy="318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5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C9C80-125D-451C-A4AD-F176AE631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19" y="-105392"/>
            <a:ext cx="10515600" cy="1325563"/>
          </a:xfrm>
        </p:spPr>
        <p:txBody>
          <a:bodyPr/>
          <a:lstStyle/>
          <a:p>
            <a:r>
              <a:rPr lang="en-GB" dirty="0"/>
              <a:t>What is it??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F927E-2F66-463B-9A6A-219D4216D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5" y="1220170"/>
            <a:ext cx="11105225" cy="55534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8F44B9-D1E0-4682-8FD1-F651787B88E1}"/>
              </a:ext>
            </a:extLst>
          </p:cNvPr>
          <p:cNvSpPr/>
          <p:nvPr/>
        </p:nvSpPr>
        <p:spPr>
          <a:xfrm>
            <a:off x="331432" y="1220169"/>
            <a:ext cx="111052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Forestry workers manage trees, plants and the environment in forests and woodland.  They can also be called a forest craftsperson or lumberjack.</a:t>
            </a:r>
          </a:p>
          <a:p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1D6EDC-BBAA-4B0B-912D-61F3A5EF0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32" y="2232857"/>
            <a:ext cx="2820141" cy="2820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758673-BAA2-4A92-B80E-644BD64DB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522" y="2232857"/>
            <a:ext cx="4237917" cy="2820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F26330-4A92-4EBB-8FF0-E4A5AE0A3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252" y="2232857"/>
            <a:ext cx="4237917" cy="282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3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2E4F4-FAFA-47B2-BBE9-67822D638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Related Careers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BB733-70DD-4C4B-9A0A-D6E6D6D8A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3008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Tree surgeons, also called tree climber or arborist </a:t>
            </a:r>
            <a:r>
              <a:rPr lang="en-US" dirty="0"/>
              <a:t>carry out tree work including planting, cutting down, maintenance and hazard assessments.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Arboricultural officers, also called a tree officer or forest officer, manage and maintain trees for local councils and arboricultural contractors.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82D70-9ADC-4164-AB7A-9B34156F0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798" y="1690688"/>
            <a:ext cx="2962275" cy="1543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0DEE59-43F6-4FFD-9884-F92D1DA5D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627" y="4458809"/>
            <a:ext cx="3090561" cy="226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07BDE-4FA0-4089-8A5D-6917188EA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could I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82423-5BA6-42BA-AC40-FAD0BD104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As a forestry worker, </a:t>
            </a:r>
            <a:r>
              <a:rPr lang="en-US" dirty="0"/>
              <a:t>you could work in a park or in woodland.  Your working environment may be outdoors in all weathers.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As a tree surgeon, </a:t>
            </a:r>
            <a:r>
              <a:rPr lang="en-US" dirty="0"/>
              <a:t>you could work in parks and gardens, on the streets, in woodland or on rail tracks.  Your working environment may be outdoors in all weathers and at height.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As an </a:t>
            </a:r>
            <a:r>
              <a:rPr lang="en-GB" dirty="0" err="1"/>
              <a:t>aboricultural</a:t>
            </a:r>
            <a:r>
              <a:rPr lang="en-GB" dirty="0"/>
              <a:t> officer </a:t>
            </a:r>
            <a:r>
              <a:rPr lang="en-US" dirty="0"/>
              <a:t>you could work in woodland, in an office, in parks and gardens or on the streets.  Your working environment may be at height and outdoors in all weathers.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57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3371A-DA36-4D12-86C0-8CA32916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Much Could I 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2A09-BAF9-4F58-8883-1E64335C4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Average salary for a forestry worker is £15,000- </a:t>
            </a:r>
          </a:p>
          <a:p>
            <a:pPr marL="0" indent="0">
              <a:buNone/>
            </a:pPr>
            <a:r>
              <a:rPr lang="en-GB" dirty="0"/>
              <a:t>£27, 000 per year.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Tree surgeons can earn £20,000- £38,000 per year.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Aboricultural</a:t>
            </a:r>
            <a:r>
              <a:rPr lang="en-GB" dirty="0"/>
              <a:t> officers earn between £20,000 and £40,000 per year.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DC99E-19CF-4EA6-8F96-24A1D693E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395" y="156368"/>
            <a:ext cx="3767249" cy="25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54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3C1BD-5ED7-4D0F-81BB-9DB323897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qualifications would I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51BA7-9857-405E-9479-A27614FB0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650"/>
            <a:ext cx="10515600" cy="52555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You could study for a foundation degree, higher national diploma or degree in a subject like:</a:t>
            </a:r>
          </a:p>
          <a:p>
            <a:r>
              <a:rPr lang="en-US" dirty="0"/>
              <a:t>forestry</a:t>
            </a:r>
          </a:p>
          <a:p>
            <a:r>
              <a:rPr lang="en-US" dirty="0"/>
              <a:t>arboriculture</a:t>
            </a:r>
          </a:p>
          <a:p>
            <a:r>
              <a:rPr lang="en-US" dirty="0"/>
              <a:t>countryside management</a:t>
            </a:r>
          </a:p>
          <a:p>
            <a:r>
              <a:rPr lang="en-US" dirty="0"/>
              <a:t>forest management</a:t>
            </a:r>
          </a:p>
          <a:p>
            <a:r>
              <a:rPr lang="en-US" dirty="0"/>
              <a:t>woodland ecology and conservation</a:t>
            </a:r>
          </a:p>
          <a:p>
            <a:pPr marL="0" indent="0">
              <a:buNone/>
            </a:pPr>
            <a:r>
              <a:rPr lang="en-US" dirty="0"/>
              <a:t>To get onto a course like this you would usually need:</a:t>
            </a:r>
          </a:p>
          <a:p>
            <a:r>
              <a:rPr lang="en-US" dirty="0"/>
              <a:t>1 or 2 A levels, or equivalent, for a foundation degree or higher national diploma</a:t>
            </a:r>
          </a:p>
          <a:p>
            <a:r>
              <a:rPr lang="en-US" dirty="0"/>
              <a:t>2 to 3 A levels, or equivalent, for a degree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47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C73D0-5722-400A-B2C7-52EDD0CED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 you could study at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EDDD1-4C09-48E3-BB89-F98DA8E1C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5017"/>
            <a:ext cx="10515600" cy="48719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You could take a college course to learn some of the skills needed in this job. Sparsholt offers such courses.  Courses include:</a:t>
            </a:r>
          </a:p>
          <a:p>
            <a:r>
              <a:rPr lang="en-US" dirty="0"/>
              <a:t>Level 2 Certificate in Land-based Technology</a:t>
            </a:r>
          </a:p>
          <a:p>
            <a:r>
              <a:rPr lang="en-US" dirty="0"/>
              <a:t>Level 3 Diploma in Forestry and Arboriculture</a:t>
            </a:r>
          </a:p>
          <a:p>
            <a:r>
              <a:rPr lang="en-US" dirty="0"/>
              <a:t>T Level in Agriculture, Land Management and Production</a:t>
            </a:r>
          </a:p>
          <a:p>
            <a:pPr marL="0" indent="0">
              <a:buNone/>
            </a:pPr>
            <a:r>
              <a:rPr lang="en-US" dirty="0"/>
              <a:t>Entry requirements</a:t>
            </a:r>
          </a:p>
          <a:p>
            <a:pPr marL="0" indent="0">
              <a:buNone/>
            </a:pPr>
            <a:r>
              <a:rPr lang="en-US" dirty="0"/>
              <a:t>You'll usually need:</a:t>
            </a:r>
          </a:p>
          <a:p>
            <a:r>
              <a:rPr lang="en-US" dirty="0"/>
              <a:t>2 or more GCSEs at grades 9 to 3 for a level 2 course</a:t>
            </a:r>
          </a:p>
          <a:p>
            <a:r>
              <a:rPr lang="en-US" dirty="0"/>
              <a:t>4 or 5 GCSEs at grades 9 to 4 for a level 3 course</a:t>
            </a:r>
          </a:p>
          <a:p>
            <a:r>
              <a:rPr lang="en-US" dirty="0"/>
              <a:t>4 or 5 GCSEs at grades 9 to 4 including English and </a:t>
            </a:r>
            <a:r>
              <a:rPr lang="en-US" dirty="0" err="1"/>
              <a:t>Maths</a:t>
            </a:r>
            <a:r>
              <a:rPr lang="en-US" dirty="0"/>
              <a:t> for a T level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868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0CB5-4899-4F5D-8E12-C9AC881D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 you could do an apprenticeship and earn while you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B4882-1320-4D11-AAE5-CA19FD958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following apprenticeships can help you get into this role:</a:t>
            </a:r>
          </a:p>
          <a:p>
            <a:r>
              <a:rPr lang="en-US" dirty="0"/>
              <a:t>Level 2 Arborist</a:t>
            </a:r>
          </a:p>
          <a:p>
            <a:r>
              <a:rPr lang="en-US" dirty="0"/>
              <a:t>Level 2 Forest operative</a:t>
            </a:r>
          </a:p>
          <a:p>
            <a:pPr marL="0" indent="0">
              <a:buNone/>
            </a:pPr>
            <a:r>
              <a:rPr lang="en-US" dirty="0"/>
              <a:t>Entry requirements</a:t>
            </a:r>
          </a:p>
          <a:p>
            <a:pPr marL="0" indent="0">
              <a:buNone/>
            </a:pPr>
            <a:r>
              <a:rPr lang="en-US" dirty="0"/>
              <a:t>You'll usually need:</a:t>
            </a:r>
          </a:p>
          <a:p>
            <a:r>
              <a:rPr lang="en-US" dirty="0"/>
              <a:t>some GCSEs, usually including English and </a:t>
            </a:r>
            <a:r>
              <a:rPr lang="en-US" dirty="0" err="1"/>
              <a:t>maths</a:t>
            </a:r>
            <a:r>
              <a:rPr lang="en-US" dirty="0"/>
              <a:t>, or equivalent, for an intermediate apprenticeship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551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C1694-2FFD-4E6D-8174-622DED96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3B18B-310D-426F-A97E-AD74281B4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Volunteering for a woodland or wildlife charity is a good way to get experience, which could help you when looking for work. You can find opportunities with the following </a:t>
            </a:r>
            <a:r>
              <a:rPr lang="en-US" dirty="0" err="1"/>
              <a:t>organisations</a:t>
            </a:r>
            <a:r>
              <a:rPr lang="en-US" dirty="0"/>
              <a:t>:</a:t>
            </a:r>
          </a:p>
          <a:p>
            <a:r>
              <a:rPr lang="en-US" dirty="0">
                <a:hlinkClick r:id="rId2"/>
              </a:rPr>
              <a:t>Woodland Trust</a:t>
            </a:r>
            <a:endParaRPr lang="en-US" dirty="0"/>
          </a:p>
          <a:p>
            <a:r>
              <a:rPr lang="en-US" dirty="0">
                <a:hlinkClick r:id="rId3"/>
              </a:rPr>
              <a:t>The Conservation Volunteers</a:t>
            </a:r>
            <a:endParaRPr lang="en-US" dirty="0"/>
          </a:p>
          <a:p>
            <a:r>
              <a:rPr lang="en-US" dirty="0">
                <a:hlinkClick r:id="rId4"/>
              </a:rPr>
              <a:t>Forestry England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Other Routes</a:t>
            </a:r>
          </a:p>
          <a:p>
            <a:r>
              <a:rPr lang="en-US" dirty="0"/>
              <a:t>You can apply for a graduate training scheme with </a:t>
            </a:r>
            <a:r>
              <a:rPr lang="en-US" dirty="0">
                <a:hlinkClick r:id="rId5"/>
              </a:rPr>
              <a:t>Forestry England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04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ff51b9-cd20-40e1-be64-c94101b38e9c" xsi:nil="true"/>
    <lcf76f155ced4ddcb4097134ff3c332f xmlns="850e07c4-6d11-4d6c-b0ce-da35b0f27db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F739575735D7499EF060E3ABB3460E" ma:contentTypeVersion="16" ma:contentTypeDescription="Create a new document." ma:contentTypeScope="" ma:versionID="7a31dfcfa7b663ff2e57e1b1df830798">
  <xsd:schema xmlns:xsd="http://www.w3.org/2001/XMLSchema" xmlns:xs="http://www.w3.org/2001/XMLSchema" xmlns:p="http://schemas.microsoft.com/office/2006/metadata/properties" xmlns:ns2="850e07c4-6d11-4d6c-b0ce-da35b0f27db5" xmlns:ns3="47908df9-5a43-4ab6-9d9e-8d486b01f7e3" xmlns:ns4="cbff51b9-cd20-40e1-be64-c94101b38e9c" targetNamespace="http://schemas.microsoft.com/office/2006/metadata/properties" ma:root="true" ma:fieldsID="d99ca4ea3880cba748b905695544f922" ns2:_="" ns3:_="" ns4:_="">
    <xsd:import namespace="850e07c4-6d11-4d6c-b0ce-da35b0f27db5"/>
    <xsd:import namespace="47908df9-5a43-4ab6-9d9e-8d486b01f7e3"/>
    <xsd:import namespace="cbff51b9-cd20-40e1-be64-c94101b38e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e07c4-6d11-4d6c-b0ce-da35b0f27d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7e2435-1da6-4173-9f11-7cf1c7d15a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08df9-5a43-4ab6-9d9e-8d486b01f7e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f51b9-cd20-40e1-be64-c94101b38e9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74584c6-6020-4213-9069-34dff405a353}" ma:internalName="TaxCatchAll" ma:showField="CatchAllData" ma:web="cbff51b9-cd20-40e1-be64-c94101b38e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864D25-7695-4AEB-B740-1FA8B01C9903}">
  <ds:schemaRefs>
    <ds:schemaRef ds:uri="http://schemas.microsoft.com/office/infopath/2007/PartnerControls"/>
    <ds:schemaRef ds:uri="4a51e8f4-3571-4c41-95ce-fedd0e57175b"/>
    <ds:schemaRef ds:uri="http://purl.org/dc/elements/1.1/"/>
    <ds:schemaRef ds:uri="http://schemas.microsoft.com/office/2006/documentManagement/types"/>
    <ds:schemaRef ds:uri="http://purl.org/dc/dcmitype/"/>
    <ds:schemaRef ds:uri="5c405795-7ce0-4f14-838a-f2e80ccf1c0c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7C3E1E5-D9FB-45CE-AB15-2225773763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6FDB14-4EA4-4934-9BC1-B1EA9028F59D}"/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635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This week’s career of the week is…..</vt:lpstr>
      <vt:lpstr>What is it??</vt:lpstr>
      <vt:lpstr>Related Careers</vt:lpstr>
      <vt:lpstr>Where could I work?</vt:lpstr>
      <vt:lpstr>How Much Could I Earn?</vt:lpstr>
      <vt:lpstr>What qualifications would I need?</vt:lpstr>
      <vt:lpstr>Or you could study at college</vt:lpstr>
      <vt:lpstr>Or you could do an apprenticeship and earn while you learn</vt:lpstr>
      <vt:lpstr>Or</vt:lpstr>
      <vt:lpstr>Other skills needed</vt:lpstr>
      <vt:lpstr>So what do forestry workers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week’s career of the week is…..</dc:title>
  <dc:creator>Archdale, Tracey</dc:creator>
  <cp:lastModifiedBy>Archdale, Tracey</cp:lastModifiedBy>
  <cp:revision>10</cp:revision>
  <dcterms:created xsi:type="dcterms:W3CDTF">2022-09-13T22:56:24Z</dcterms:created>
  <dcterms:modified xsi:type="dcterms:W3CDTF">2022-10-11T16:34:48Z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0x01010065CB604AB3CE1541B5610E041F681369</vt:lpwstr>
  </property>
</Properties>
</file>