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5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2584F-9F3B-4923-A64E-87A5C2BB7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09C30-D1F3-4D94-A016-7C67E59C7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E7065-F0EA-4935-99EC-A079BEB4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AE664-01A8-47F7-B84A-7FA36EDC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B8298-BB3C-4BFB-8DCB-048AC6CB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51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8D1E2-A12D-4DB8-BEBB-74E3A9BBC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71807-8025-4126-8612-8850A72A7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CB697-E459-42B9-9FE8-91381F357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E3685-27B9-4118-A31A-869432FF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9647C-24CF-4044-8118-21BC4494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80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3E759-8583-4E47-A364-35302EDC0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CA043-7F7E-405B-99F1-097F952FB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30D42-75C7-486A-BE1B-49A0EE589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BCC95-A0E8-48A5-BFC6-653B35A8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7E835-9AED-49DD-9F01-C7935499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7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D7A8-4B1C-4C40-B436-84E3D6529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BF45-B9F0-45A9-AEE1-C563AC05D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EE505-5B9B-4342-A563-A690B3C5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34194-C5D6-4AF3-81BD-479C0A2B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C420A-7D62-4C11-991C-65BA9B29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55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F5A7B-FBE3-49A1-A965-2DFEB5DD9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312CB-C543-42E9-BEEF-EDCB4D322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9B0D0-B328-49E3-9219-7B51BBFD4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7D8FB-A95E-4287-BCD3-A95F42439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BA339-18A2-4612-A1B2-59DA0525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5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63A8-270C-4FFA-847A-EC09D21E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F75F-49E7-4134-8467-5C7A9C55C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6D528-49FB-4E05-9B88-8C04985B3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07B3B-CE8A-404E-B3DB-14AA486E5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FA036-63C3-4FD0-BC9F-B8CFE11C7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14500-C3C4-4C69-A235-0A375FB9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7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70E5-F108-4812-BC7E-F53AC897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FE97D-6386-4486-A218-B79FA8DE3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8925D-CF4F-4BF6-B6D7-014B99BD2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0EFA-B510-454A-9B8C-F0F0DD8D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CE2E8-09CC-4797-BA7F-939126FB4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9F135B-4201-405C-B1A1-AE9C964E9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E500D-50AC-4AF2-A2B4-CE00C0EE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28E28D-7CBF-4A5B-8EE7-95155415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94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C228B-74FD-4BD6-80C6-94D45032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A05DA-19D9-4D9F-BA7F-1AF45FD4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C1218E-4A07-4622-BCA0-84BF236C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CBD2B-CC1C-4081-9B0A-3B960591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48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706969-742A-4895-8067-9137FA5D6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0E659E-B6E3-49F3-AE8D-8B6A3ABB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5624A-67F8-489C-92C7-CA374EB3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64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C1DD-51E6-438C-B1B0-DEBF4859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1E12-1259-44B3-BA44-37757C92F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2C2FA-75CB-4045-85FE-E2481DA57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EEE07-D10D-452B-B90E-ADDC39A8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866E4-62F3-4CB0-8D1E-A9D75DC75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6B452-26FA-4809-9623-29BC65FF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03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9222D-2708-43AB-897B-2D1A168C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EB1134-5E57-41D3-8808-D969F80FC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97B86-5DC3-48E4-BA4B-CDEE61D42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A625F-B968-48B0-AF5B-C4435D04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67EA9-E335-446B-A93D-C3E650F2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4E1DC-7CB9-4037-BDD1-DAF09F26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6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72788A-C3F6-4AF7-AD09-98CCAE1B4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25B36-F450-437A-96B4-8BD1D4DAB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D1021-3E22-413B-B0E3-D9A4F6370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154F3-9FAB-4616-BF69-C26478BE06F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BF8A0-386F-418F-826D-422E52821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0ECDE-C5E1-4222-B22B-AA8C47CC9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66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articles/zkcsd6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F1EF-850D-4679-B41C-3350008D7C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This week’s career of the week is…..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B7CC8E-DA36-4FB2-BAD1-39D68DD7D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82016"/>
          </a:xfrm>
        </p:spPr>
        <p:txBody>
          <a:bodyPr>
            <a:normAutofit/>
          </a:bodyPr>
          <a:lstStyle/>
          <a:p>
            <a:r>
              <a:rPr lang="en-GB" sz="8800" dirty="0"/>
              <a:t>Carer/ Care Worker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9EA082-03CC-46C4-A612-2D0BB6C95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7" y="4795392"/>
            <a:ext cx="2978438" cy="19820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D14801-8A71-4FD1-952C-B5BDA4B03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251" y="4714875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B2D81E-1A1A-4148-B524-6C717589F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972" y="4607511"/>
            <a:ext cx="3381882" cy="225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09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0D5C-558A-4CD7-9400-C437EE10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Career Progression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C1CC4-CA9A-489A-AA01-96244F7E5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While employed as a care worker you can develop your skills by training in specific areas, like autism awareness, communication skills or supporting people with dementia.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experience, you can become a lead care worker. You can also move into more senior jobs, like managing people or services, if you get further qualifications.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33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47F4-FAD3-47DE-9F74-49B16D99C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do carers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275BD-01BE-410F-A027-2EDD995B7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Your daily tasks will depend on the needs of the person you're caring for.</a:t>
            </a:r>
          </a:p>
          <a:p>
            <a:pPr marL="0" indent="0">
              <a:buNone/>
            </a:pPr>
            <a:r>
              <a:rPr lang="en-US" dirty="0"/>
              <a:t>For example if you're helping someone who needs support to live at home on their own, you'll:</a:t>
            </a:r>
          </a:p>
          <a:p>
            <a:pPr marL="0" indent="0">
              <a:buNone/>
            </a:pPr>
            <a:r>
              <a:rPr lang="en-US" dirty="0"/>
              <a:t>help with washing and dressing</a:t>
            </a:r>
          </a:p>
          <a:p>
            <a:pPr marL="0" indent="0">
              <a:buNone/>
            </a:pPr>
            <a:r>
              <a:rPr lang="en-US" dirty="0"/>
              <a:t>make food or help with eating</a:t>
            </a:r>
          </a:p>
          <a:p>
            <a:pPr marL="0" indent="0">
              <a:buNone/>
            </a:pPr>
            <a:r>
              <a:rPr lang="en-US" dirty="0"/>
              <a:t>get to know their interests and needs</a:t>
            </a:r>
          </a:p>
          <a:p>
            <a:pPr marL="0" indent="0">
              <a:buNone/>
            </a:pPr>
            <a:r>
              <a:rPr lang="en-US" dirty="0"/>
              <a:t>do household jobs, like washing clothes and shopping</a:t>
            </a:r>
          </a:p>
          <a:p>
            <a:pPr marL="0" indent="0">
              <a:buNone/>
            </a:pPr>
            <a:r>
              <a:rPr lang="en-US" dirty="0"/>
              <a:t>monitor their weight and record any concerns they have</a:t>
            </a:r>
          </a:p>
          <a:p>
            <a:pPr marL="0" indent="0">
              <a:buNone/>
            </a:pPr>
            <a:r>
              <a:rPr lang="en-US" dirty="0"/>
              <a:t>check they're taking their prescribed medications</a:t>
            </a:r>
          </a:p>
          <a:p>
            <a:pPr marL="0" indent="0">
              <a:buNone/>
            </a:pPr>
            <a:r>
              <a:rPr lang="en-US" dirty="0"/>
              <a:t>support their physical and mental wellbeing through activities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https://www.bbc.co.uk/bitesize/articles/zkcsd6f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255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C9C80-125D-451C-A4AD-F176AE63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19" y="-105392"/>
            <a:ext cx="10515600" cy="1325563"/>
          </a:xfrm>
        </p:spPr>
        <p:txBody>
          <a:bodyPr/>
          <a:lstStyle/>
          <a:p>
            <a:r>
              <a:rPr lang="en-GB" dirty="0"/>
              <a:t>What is it??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F927E-2F66-463B-9A6A-219D4216D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1220170"/>
            <a:ext cx="11105225" cy="5553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main role of a </a:t>
            </a:r>
            <a:r>
              <a:rPr lang="en-US" dirty="0" err="1"/>
              <a:t>carer</a:t>
            </a:r>
            <a:r>
              <a:rPr lang="en-US" dirty="0"/>
              <a:t> is to support people in need, from children to the elderly, who may have physical or mental difficulties. </a:t>
            </a:r>
          </a:p>
          <a:p>
            <a:pPr marL="0" indent="0">
              <a:buNone/>
            </a:pPr>
            <a:r>
              <a:rPr lang="en-US" dirty="0"/>
              <a:t>Support is achieved through improving their lives and assisting them with their needs and day to day tasks. </a:t>
            </a:r>
          </a:p>
          <a:p>
            <a:pPr marL="0" indent="0">
              <a:buNone/>
            </a:pPr>
            <a:r>
              <a:rPr lang="en-US" dirty="0"/>
              <a:t>Some examples of this include personal care, helping with shopping and home duties, emotional support and companionship, developing care plans with clients, families and official professionals.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95970F-E47E-4432-9085-919F3A10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9" y="3903610"/>
            <a:ext cx="3048621" cy="287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3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07BDE-4FA0-4089-8A5D-6917188E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could I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82423-5BA6-42BA-AC40-FAD0BD104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Care workers can work in a care home, in people's own homes or in the community.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F2DCA-E0DE-4A79-9C1D-5CCD997E8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88" y="3038336"/>
            <a:ext cx="4040354" cy="1826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1D9423-9AE9-452F-B855-5FCB75369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694" y="3129756"/>
            <a:ext cx="2619375" cy="1743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7DA3B7-82DB-4A43-B96E-34E626B64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441" y="3129755"/>
            <a:ext cx="3890478" cy="18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7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3371A-DA36-4D12-86C0-8CA32916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Much Could I 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2A09-BAF9-4F58-8883-1E64335C4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Average starting salary is from £14,000.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rises to around £25,000 for more experienced care workers.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Agency work is also very common for </a:t>
            </a:r>
            <a:r>
              <a:rPr lang="en-US" dirty="0" err="1"/>
              <a:t>carers</a:t>
            </a:r>
            <a:r>
              <a:rPr lang="en-US" dirty="0"/>
              <a:t> and may work out better if you are looking for flexible or part time work. Agency </a:t>
            </a:r>
            <a:r>
              <a:rPr lang="en-US" dirty="0" err="1"/>
              <a:t>carer</a:t>
            </a:r>
            <a:r>
              <a:rPr lang="en-US" dirty="0"/>
              <a:t> work can pay around £7-12 per hour depending on the assignment.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DC99E-19CF-4EA6-8F96-24A1D693E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395" y="156368"/>
            <a:ext cx="3767249" cy="25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5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C1BD-5ED7-4D0F-81BB-9DB32389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qualifications would I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51BA7-9857-405E-9479-A27614FB0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650"/>
            <a:ext cx="10515600" cy="48453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You can get into this job through a college course</a:t>
            </a:r>
          </a:p>
          <a:p>
            <a:pPr marL="0" indent="0">
              <a:buNone/>
            </a:pPr>
            <a:r>
              <a:rPr lang="en-US" dirty="0"/>
              <a:t>You could take a:</a:t>
            </a:r>
          </a:p>
          <a:p>
            <a:pPr marL="0" indent="0">
              <a:buNone/>
            </a:pPr>
            <a:r>
              <a:rPr lang="en-US" dirty="0"/>
              <a:t>Level 1 Certificate in Health and Social Care</a:t>
            </a:r>
          </a:p>
          <a:p>
            <a:pPr marL="0" indent="0">
              <a:buNone/>
            </a:pPr>
            <a:r>
              <a:rPr lang="en-US" dirty="0"/>
              <a:t>Level 2 Diploma in Care</a:t>
            </a:r>
          </a:p>
          <a:p>
            <a:pPr marL="0" indent="0">
              <a:buNone/>
            </a:pPr>
            <a:r>
              <a:rPr lang="en-US" dirty="0"/>
              <a:t>T Level in Health</a:t>
            </a:r>
          </a:p>
          <a:p>
            <a:pPr marL="0" indent="0">
              <a:buNone/>
            </a:pPr>
            <a:r>
              <a:rPr lang="en-US" dirty="0"/>
              <a:t>Entry requirements</a:t>
            </a:r>
          </a:p>
          <a:p>
            <a:pPr marL="0" indent="0">
              <a:buNone/>
            </a:pPr>
            <a:r>
              <a:rPr lang="en-US" dirty="0"/>
              <a:t>You'll usually need:</a:t>
            </a:r>
          </a:p>
          <a:p>
            <a:pPr marL="0" indent="0">
              <a:buNone/>
            </a:pPr>
            <a:r>
              <a:rPr lang="en-US" dirty="0"/>
              <a:t>2 or fewer GCSEs at grades 3 to 1 for a level 1 course</a:t>
            </a:r>
          </a:p>
          <a:p>
            <a:pPr marL="0" indent="0">
              <a:buNone/>
            </a:pPr>
            <a:r>
              <a:rPr lang="en-US" dirty="0"/>
              <a:t>2 or more GCSEs at grades 9 to for a level 2 course</a:t>
            </a:r>
          </a:p>
          <a:p>
            <a:pPr marL="0" indent="0">
              <a:buNone/>
            </a:pPr>
            <a:r>
              <a:rPr lang="en-US" dirty="0"/>
              <a:t>4 or 5 GCSEs at grades 9 to 4, including English and </a:t>
            </a:r>
            <a:r>
              <a:rPr lang="en-US" dirty="0" err="1"/>
              <a:t>Maths</a:t>
            </a:r>
            <a:r>
              <a:rPr lang="en-US" dirty="0"/>
              <a:t>, for a T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47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C73D0-5722-400A-B2C7-52EDD0CE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 you could do an Apprenticeship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EDDD1-4C09-48E3-BB89-F98DA8E1C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You could become a care worker by doing an adult care worker intermediate apprenticeship or a lead adult care worker advanced apprenticeship.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Entry requirements</a:t>
            </a:r>
          </a:p>
          <a:p>
            <a:pPr marL="0" indent="0">
              <a:buNone/>
            </a:pPr>
            <a:r>
              <a:rPr lang="en-US" dirty="0"/>
              <a:t>There are no set entry requirements but it may help you to get in if you have:</a:t>
            </a:r>
          </a:p>
          <a:p>
            <a:pPr marL="0" indent="0">
              <a:buNone/>
            </a:pPr>
            <a:r>
              <a:rPr lang="en-US" dirty="0"/>
              <a:t>some GCSEs, usually including English and </a:t>
            </a:r>
            <a:r>
              <a:rPr lang="en-US" dirty="0" err="1"/>
              <a:t>Maths</a:t>
            </a:r>
            <a:r>
              <a:rPr lang="en-US" dirty="0"/>
              <a:t> for an intermediate apprenticeship</a:t>
            </a:r>
          </a:p>
          <a:p>
            <a:pPr marL="0" indent="0">
              <a:buNone/>
            </a:pPr>
            <a:r>
              <a:rPr lang="en-US" dirty="0"/>
              <a:t>5 GCSEs at grades 9 to 4, including English and </a:t>
            </a:r>
            <a:r>
              <a:rPr lang="en-US" dirty="0" err="1"/>
              <a:t>Maths</a:t>
            </a:r>
            <a:r>
              <a:rPr lang="en-US" dirty="0"/>
              <a:t>, for an advanced apprenticeship.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86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0CB5-4899-4F5D-8E12-C9AC881D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 you could do some voluntary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B4882-1320-4D11-AAE5-CA19FD958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could volunteer with an </a:t>
            </a:r>
            <a:r>
              <a:rPr lang="en-US" dirty="0" err="1"/>
              <a:t>organisation</a:t>
            </a:r>
            <a:r>
              <a:rPr lang="en-US" dirty="0"/>
              <a:t> that supports vulnerable people, such as a care home, charity, hospital or hospice.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F111A-6A59-4E0B-83B2-3ACD5D10C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660" y="3422342"/>
            <a:ext cx="6533414" cy="315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5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1694-2FFD-4E6D-8174-622DED96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3B18B-310D-426F-A97E-AD74281B4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could apply directly and train on the job. You'll find it useful to have experience of working with people.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 employers may expect you to have GCSEs in English and </a:t>
            </a:r>
            <a:r>
              <a:rPr lang="en-US" dirty="0" err="1"/>
              <a:t>Maths</a:t>
            </a:r>
            <a:r>
              <a:rPr lang="en-US" dirty="0"/>
              <a:t> at grades 9 to 4.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FDC94-2EC8-4E2E-9F1B-8F0E2E9AC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817" y="3916627"/>
            <a:ext cx="4032173" cy="26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16C9D-8168-4828-B6FD-79A38AB1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Skills you will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E2C25-A172-40B2-96EC-263784F8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sensitivity and understanding</a:t>
            </a:r>
          </a:p>
          <a:p>
            <a:pPr marL="0" indent="0">
              <a:buNone/>
            </a:pPr>
            <a:r>
              <a:rPr lang="en-US" dirty="0"/>
              <a:t>a desire to help people</a:t>
            </a:r>
          </a:p>
          <a:p>
            <a:pPr marL="0" indent="0">
              <a:buNone/>
            </a:pPr>
            <a:r>
              <a:rPr lang="en-US" dirty="0"/>
              <a:t>the ability to work well with others</a:t>
            </a:r>
          </a:p>
          <a:p>
            <a:pPr marL="0" indent="0">
              <a:buNone/>
            </a:pPr>
            <a:r>
              <a:rPr lang="en-US" dirty="0"/>
              <a:t>patience and the ability to remain calm in stressful situations</a:t>
            </a:r>
          </a:p>
          <a:p>
            <a:pPr marL="0" indent="0">
              <a:buNone/>
            </a:pPr>
            <a:r>
              <a:rPr lang="en-US" dirty="0"/>
              <a:t>the ability to accept criticism and work well under pressure</a:t>
            </a:r>
          </a:p>
          <a:p>
            <a:pPr marL="0" indent="0">
              <a:buNone/>
            </a:pPr>
            <a:r>
              <a:rPr lang="en-US" dirty="0"/>
              <a:t>to be thorough and pay attention to detail</a:t>
            </a:r>
          </a:p>
          <a:p>
            <a:pPr marL="0" indent="0">
              <a:buNone/>
            </a:pPr>
            <a:r>
              <a:rPr lang="en-US" dirty="0"/>
              <a:t>customer service skills</a:t>
            </a:r>
          </a:p>
          <a:p>
            <a:pPr marL="0" indent="0">
              <a:buNone/>
            </a:pPr>
            <a:r>
              <a:rPr lang="en-US" dirty="0"/>
              <a:t>excellent verbal communication skills</a:t>
            </a:r>
          </a:p>
          <a:p>
            <a:pPr marL="0" indent="0">
              <a:buNone/>
            </a:pPr>
            <a:r>
              <a:rPr lang="en-US" dirty="0"/>
              <a:t>to be able to carry out basic tasks on a computer or hand-held device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6FCB0-A754-4C89-97CC-DD2E966A6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106" y="258377"/>
            <a:ext cx="3937570" cy="300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16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ff51b9-cd20-40e1-be64-c94101b38e9c" xsi:nil="true"/>
    <lcf76f155ced4ddcb4097134ff3c332f xmlns="850e07c4-6d11-4d6c-b0ce-da35b0f27db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739575735D7499EF060E3ABB3460E" ma:contentTypeVersion="16" ma:contentTypeDescription="Create a new document." ma:contentTypeScope="" ma:versionID="7a31dfcfa7b663ff2e57e1b1df830798">
  <xsd:schema xmlns:xsd="http://www.w3.org/2001/XMLSchema" xmlns:xs="http://www.w3.org/2001/XMLSchema" xmlns:p="http://schemas.microsoft.com/office/2006/metadata/properties" xmlns:ns2="850e07c4-6d11-4d6c-b0ce-da35b0f27db5" xmlns:ns3="47908df9-5a43-4ab6-9d9e-8d486b01f7e3" xmlns:ns4="cbff51b9-cd20-40e1-be64-c94101b38e9c" targetNamespace="http://schemas.microsoft.com/office/2006/metadata/properties" ma:root="true" ma:fieldsID="d99ca4ea3880cba748b905695544f922" ns2:_="" ns3:_="" ns4:_="">
    <xsd:import namespace="850e07c4-6d11-4d6c-b0ce-da35b0f27db5"/>
    <xsd:import namespace="47908df9-5a43-4ab6-9d9e-8d486b01f7e3"/>
    <xsd:import namespace="cbff51b9-cd20-40e1-be64-c94101b38e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e07c4-6d11-4d6c-b0ce-da35b0f27d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7e2435-1da6-4173-9f11-7cf1c7d15a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08df9-5a43-4ab6-9d9e-8d486b01f7e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f51b9-cd20-40e1-be64-c94101b38e9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74584c6-6020-4213-9069-34dff405a353}" ma:internalName="TaxCatchAll" ma:showField="CatchAllData" ma:web="cbff51b9-cd20-40e1-be64-c94101b38e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864D25-7695-4AEB-B740-1FA8B01C9903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5c405795-7ce0-4f14-838a-f2e80ccf1c0c"/>
    <ds:schemaRef ds:uri="http://schemas.microsoft.com/office/infopath/2007/PartnerControls"/>
    <ds:schemaRef ds:uri="4a51e8f4-3571-4c41-95ce-fedd0e57175b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0A5256D-7F8C-4E68-A9B7-A03BD94E9B07}"/>
</file>

<file path=customXml/itemProps3.xml><?xml version="1.0" encoding="utf-8"?>
<ds:datastoreItem xmlns:ds="http://schemas.openxmlformats.org/officeDocument/2006/customXml" ds:itemID="{F7C3E1E5-D9FB-45CE-AB15-2225773763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659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This week’s career of the week is…..</vt:lpstr>
      <vt:lpstr>What is it??</vt:lpstr>
      <vt:lpstr>Where could I work?</vt:lpstr>
      <vt:lpstr>How Much Could I Earn?</vt:lpstr>
      <vt:lpstr>What qualifications would I need?</vt:lpstr>
      <vt:lpstr>Or you could do an Apprenticeship</vt:lpstr>
      <vt:lpstr>Or you could do some voluntary work</vt:lpstr>
      <vt:lpstr>Or</vt:lpstr>
      <vt:lpstr>Other Skills you will Need</vt:lpstr>
      <vt:lpstr>Career Progression</vt:lpstr>
      <vt:lpstr>So what do carers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week’s career of the week is…..</dc:title>
  <dc:creator>Archdale, Tracey</dc:creator>
  <cp:lastModifiedBy>Archdale, Tracey</cp:lastModifiedBy>
  <cp:revision>9</cp:revision>
  <dcterms:created xsi:type="dcterms:W3CDTF">2022-09-13T22:56:24Z</dcterms:created>
  <dcterms:modified xsi:type="dcterms:W3CDTF">2023-02-23T08:22:24Z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0x01010065CB604AB3CE1541B5610E041F681369</vt:lpwstr>
  </property>
</Properties>
</file>